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«ДИЗАЙН КОНДИТЕРСКИХ ИЗДЕЛИЙ»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/>
              <a:t>Программа краткосрочного курса</a:t>
            </a:r>
            <a:endParaRPr lang="ru-RU" b="1" dirty="0"/>
          </a:p>
          <a:p>
            <a:pPr algn="r"/>
            <a:r>
              <a:rPr lang="ru-RU" dirty="0" smtClean="0"/>
              <a:t>Составитель: </a:t>
            </a:r>
            <a:r>
              <a:rPr lang="ru-RU" dirty="0" err="1" smtClean="0"/>
              <a:t>Крохалева</a:t>
            </a:r>
            <a:r>
              <a:rPr lang="ru-RU" dirty="0" smtClean="0"/>
              <a:t> Марина Александровна</a:t>
            </a:r>
          </a:p>
          <a:p>
            <a:pPr algn="r"/>
            <a:r>
              <a:rPr lang="ru-RU" dirty="0" smtClean="0"/>
              <a:t>МАОУ «Лицей №4» г. Перми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915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1309" y="1030779"/>
            <a:ext cx="85205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Кулинария – это вид деятельности, который нужен всем, так как сейчас развивается сеть ресторанов, кафе, таверн. </a:t>
            </a:r>
            <a:endParaRPr lang="ru-RU" sz="2000" dirty="0" smtClean="0"/>
          </a:p>
          <a:p>
            <a:r>
              <a:rPr lang="ru-RU" sz="2000" dirty="0" smtClean="0"/>
              <a:t>Знания </a:t>
            </a:r>
            <a:r>
              <a:rPr lang="ru-RU" sz="2000" dirty="0"/>
              <a:t>и умения, полученные учащимися при изучении курса, помогут не только приготовить и украсить </a:t>
            </a:r>
            <a:r>
              <a:rPr lang="ru-RU" sz="2000" dirty="0" smtClean="0"/>
              <a:t>торт, </a:t>
            </a:r>
            <a:r>
              <a:rPr lang="ru-RU" sz="2000" dirty="0"/>
              <a:t>но и помогут </a:t>
            </a:r>
            <a:r>
              <a:rPr lang="ru-RU" sz="2000" dirty="0" smtClean="0"/>
              <a:t>кому-то сделать </a:t>
            </a:r>
            <a:r>
              <a:rPr lang="ru-RU" sz="2000" dirty="0"/>
              <a:t>первый шаг к выбору  профессии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Кроме того, красивый оригинальный торт – это отличный подарок, который приятно готовить, дарить и получать.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8310">
            <a:off x="1076555" y="3375665"/>
            <a:ext cx="3761452" cy="3260827"/>
          </a:xfrm>
          <a:prstGeom prst="rect">
            <a:avLst/>
          </a:prstGeom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 rot="11038838" flipH="1" flipV="1">
            <a:off x="6298128" y="3239387"/>
            <a:ext cx="5354626" cy="285407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ArchUp">
              <a:avLst>
                <a:gd name="adj" fmla="val 10876363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Arial Black" panose="020B0A04020102020204" pitchFamily="34" charset="0"/>
              </a:rPr>
              <a:t>Как Вам такой подарок? 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5" name="Picture 4" descr="Ирина Нестерова ВКонтакт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2" t="11289" r="12043" b="-1"/>
          <a:stretch/>
        </p:blipFill>
        <p:spPr bwMode="auto">
          <a:xfrm rot="838649">
            <a:off x="7207597" y="3791349"/>
            <a:ext cx="2914492" cy="267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049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6168" y="365761"/>
            <a:ext cx="95180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Программа предназначена для учащихся 7-х классов МАОУ «Лицей№4» .</a:t>
            </a:r>
          </a:p>
          <a:p>
            <a:pPr algn="ctr"/>
            <a:r>
              <a:rPr lang="ru-RU" sz="2000" b="1" dirty="0"/>
              <a:t>Программа входит в состав вариантной части учебного плана лицея</a:t>
            </a:r>
            <a:r>
              <a:rPr lang="ru-RU" sz="2000" b="1" dirty="0" smtClean="0"/>
              <a:t>.</a:t>
            </a:r>
          </a:p>
          <a:p>
            <a:pPr algn="ctr"/>
            <a:endParaRPr lang="ru-RU" sz="2000" b="1" dirty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>
              <a:spcAft>
                <a:spcPts val="0"/>
              </a:spcAft>
            </a:pPr>
            <a:r>
              <a:rPr lang="ru-RU" sz="2000" b="1" kern="0" dirty="0" smtClean="0">
                <a:solidFill>
                  <a:srgbClr val="3D3D3D"/>
                </a:solidFill>
                <a:ea typeface="Times New Roman" panose="02020603050405020304" pitchFamily="18" charset="0"/>
              </a:rPr>
              <a:t>Программа </a:t>
            </a:r>
            <a:r>
              <a:rPr lang="ru-RU" sz="2000" b="1" kern="0" dirty="0">
                <a:solidFill>
                  <a:srgbClr val="3D3D3D"/>
                </a:solidFill>
                <a:ea typeface="Times New Roman" panose="02020603050405020304" pitchFamily="18" charset="0"/>
              </a:rPr>
              <a:t>рассчитана на 8 часов. Из них: аудиторных </a:t>
            </a:r>
            <a:r>
              <a:rPr lang="ru-RU" sz="2000" b="1" kern="0" dirty="0" smtClean="0">
                <a:solidFill>
                  <a:srgbClr val="3D3D3D"/>
                </a:solidFill>
                <a:ea typeface="Times New Roman" panose="02020603050405020304" pitchFamily="18" charset="0"/>
              </a:rPr>
              <a:t>-2, </a:t>
            </a:r>
            <a:r>
              <a:rPr lang="ru-RU" sz="2000" b="1" kern="0" dirty="0">
                <a:solidFill>
                  <a:srgbClr val="3D3D3D"/>
                </a:solidFill>
                <a:ea typeface="Times New Roman" panose="02020603050405020304" pitchFamily="18" charset="0"/>
              </a:rPr>
              <a:t>практических – </a:t>
            </a:r>
            <a:r>
              <a:rPr lang="ru-RU" sz="2000" b="1" kern="0" dirty="0" smtClean="0">
                <a:solidFill>
                  <a:srgbClr val="3D3D3D"/>
                </a:solidFill>
                <a:ea typeface="Times New Roman" panose="02020603050405020304" pitchFamily="18" charset="0"/>
              </a:rPr>
              <a:t>4, </a:t>
            </a:r>
            <a:r>
              <a:rPr lang="ru-RU" sz="2000" b="1" kern="0" dirty="0">
                <a:solidFill>
                  <a:srgbClr val="3D3D3D"/>
                </a:solidFill>
                <a:ea typeface="Times New Roman" panose="02020603050405020304" pitchFamily="18" charset="0"/>
              </a:rPr>
              <a:t>самостоятельная работа – 2.</a:t>
            </a:r>
            <a:endParaRPr lang="ru-RU" sz="2000" b="1" kern="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01" y="1133181"/>
            <a:ext cx="5125719" cy="38442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2" t="31031" r="36940" b="30303"/>
          <a:stretch/>
        </p:blipFill>
        <p:spPr>
          <a:xfrm rot="20654673">
            <a:off x="1009051" y="1561436"/>
            <a:ext cx="2362010" cy="21528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3" t="18424" r="40303" b="34545"/>
          <a:stretch/>
        </p:blipFill>
        <p:spPr>
          <a:xfrm rot="685097">
            <a:off x="9338820" y="2099136"/>
            <a:ext cx="2157682" cy="27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07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39338" y="807135"/>
            <a:ext cx="10332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Практические занятия курса посещают не только учащиеся, но и учителя.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90" y="2451199"/>
            <a:ext cx="4666212" cy="3499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72" y="1378857"/>
            <a:ext cx="4659024" cy="34942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5455" r="848"/>
          <a:stretch/>
        </p:blipFill>
        <p:spPr>
          <a:xfrm>
            <a:off x="3765665" y="4599683"/>
            <a:ext cx="2527070" cy="192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37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3931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Особенно радует всех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6000" dirty="0" smtClean="0"/>
              <a:t>результат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3" y="1737358"/>
            <a:ext cx="4577542" cy="34331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899" y="2749435"/>
            <a:ext cx="4535978" cy="3401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403">
            <a:off x="3868782" y="4061804"/>
            <a:ext cx="2956560" cy="22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36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это работы тех, кто прошёл этот краткосрочный курс и продолжил уже сам: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t="14303" r="11030" b="11515"/>
          <a:stretch/>
        </p:blipFill>
        <p:spPr>
          <a:xfrm>
            <a:off x="913775" y="2214694"/>
            <a:ext cx="4455622" cy="37150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3" t="59030" r="5304" b="8970"/>
          <a:stretch/>
        </p:blipFill>
        <p:spPr>
          <a:xfrm>
            <a:off x="4596938" y="4538749"/>
            <a:ext cx="3142211" cy="2194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2" t="25697" r="37030" b="30545"/>
          <a:stretch/>
        </p:blipFill>
        <p:spPr>
          <a:xfrm rot="1725677">
            <a:off x="6458990" y="2199901"/>
            <a:ext cx="1995054" cy="23536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5" t="26667" r="35848" b="38909"/>
          <a:stretch/>
        </p:blipFill>
        <p:spPr>
          <a:xfrm>
            <a:off x="8545484" y="3568921"/>
            <a:ext cx="2435630" cy="23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08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427315"/>
            <a:ext cx="10364451" cy="1645921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спасибо за внимание!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4523998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58</TotalTime>
  <Words>175</Words>
  <Application>Microsoft Office PowerPoint</Application>
  <PresentationFormat>Широкоэкранный</PresentationFormat>
  <Paragraphs>28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Times New Roman</vt:lpstr>
      <vt:lpstr>Tw Cen MT</vt:lpstr>
      <vt:lpstr>Капля</vt:lpstr>
      <vt:lpstr>«ДИЗАЙН КОНДИТЕРСКИХ ИЗДЕЛИЙ»</vt:lpstr>
      <vt:lpstr>Презентация PowerPoint</vt:lpstr>
      <vt:lpstr>Презентация PowerPoint</vt:lpstr>
      <vt:lpstr>Презентация PowerPoint</vt:lpstr>
      <vt:lpstr>Особенно радует всех  результат:</vt:lpstr>
      <vt:lpstr>А это работы тех, кто прошёл этот краткосрочный курс и продолжил уже сам: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«ДИЗАЙН КОНДИТЕРСКИХ ИЗДЕЛИЙ»</dc:title>
  <dc:creator>Пользователь Windows</dc:creator>
  <cp:lastModifiedBy>Пользователь Windows</cp:lastModifiedBy>
  <cp:revision>8</cp:revision>
  <dcterms:created xsi:type="dcterms:W3CDTF">2017-12-16T15:55:25Z</dcterms:created>
  <dcterms:modified xsi:type="dcterms:W3CDTF">2017-12-17T15:03:06Z</dcterms:modified>
</cp:coreProperties>
</file>